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6711cd5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6711cd5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6711cd5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6711cd5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6711cd5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6711cd5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9962" l="17683" r="17870" t="214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81" y="0"/>
            <a:ext cx="351043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98" y="152400"/>
            <a:ext cx="8930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20209" l="17644" r="17793" t="21365"/>
          <a:stretch/>
        </p:blipFill>
        <p:spPr>
          <a:xfrm>
            <a:off x="0" y="152400"/>
            <a:ext cx="9144000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9960" l="17565" r="17642" t="2124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20148" l="17799" r="17638" t="2124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